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1" d="100"/>
          <a:sy n="51" d="100"/>
        </p:scale>
        <p:origin x="-1452" y="-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28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7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9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77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1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2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0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6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9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7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0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67CAA2D-543D-4686-924F-398DDDE61B1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3D5712E-6B4F-47BE-8FB6-1666182C821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52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C63E62-66C7-4A8D-8B2B-B88A632C9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597159"/>
            <a:ext cx="10058400" cy="2349097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</a:t>
            </a:r>
            <a:r>
              <a:rPr lang="en-US" b="1" dirty="0" err="1" smtClean="0">
                <a:cs typeface="Helvetica" panose="020B0604020202020204" pitchFamily="34" charset="0"/>
              </a:rPr>
              <a:t>Archana</a:t>
            </a:r>
            <a:r>
              <a:rPr lang="en-US" b="1" dirty="0" smtClean="0">
                <a:cs typeface="Helvetica" panose="020B0604020202020204" pitchFamily="34" charset="0"/>
              </a:rPr>
              <a:t>  H. </a:t>
            </a:r>
            <a:r>
              <a:rPr lang="en-US" b="1" dirty="0" err="1" smtClean="0">
                <a:cs typeface="Helvetica" panose="020B0604020202020204" pitchFamily="34" charset="0"/>
              </a:rPr>
              <a:t>Deshpande</a:t>
            </a:r>
            <a:r>
              <a:rPr lang="en-US" b="1" dirty="0" smtClean="0">
                <a:cs typeface="Helvetica" panose="020B0604020202020204" pitchFamily="34" charset="0"/>
              </a:rPr>
              <a:t/>
            </a:r>
            <a:br>
              <a:rPr lang="en-US" b="1" dirty="0" smtClean="0">
                <a:cs typeface="Helvetica" panose="020B0604020202020204" pitchFamily="34" charset="0"/>
              </a:rPr>
            </a:br>
            <a:r>
              <a:rPr lang="en-US" b="1" dirty="0" smtClean="0">
                <a:cs typeface="Helvetica" panose="020B0604020202020204" pitchFamily="34" charset="0"/>
              </a:rPr>
              <a:t>Assistant Professor</a:t>
            </a:r>
            <a:endParaRPr lang="en-US" b="1" dirty="0">
              <a:cs typeface="Helvetica" panose="020B0604020202020204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00051" y="3135086"/>
            <a:ext cx="10058400" cy="24635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sz="2800" b="1" dirty="0" smtClean="0">
                <a:solidFill>
                  <a:schemeClr val="tx1"/>
                </a:solidFill>
              </a:rPr>
              <a:t> Newton’s  Rings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cap="none" dirty="0" smtClean="0">
                <a:solidFill>
                  <a:schemeClr val="tx1"/>
                </a:solidFill>
              </a:rPr>
              <a:t>      Department of </a:t>
            </a:r>
            <a:r>
              <a:rPr lang="en-US" sz="2800" b="1" cap="none" dirty="0" smtClean="0">
                <a:solidFill>
                  <a:schemeClr val="tx1"/>
                </a:solidFill>
              </a:rPr>
              <a:t>Basic Science &amp; Humanities</a:t>
            </a:r>
          </a:p>
          <a:p>
            <a:r>
              <a:rPr lang="en-US" sz="2800" b="1" cap="none" dirty="0" smtClean="0">
                <a:solidFill>
                  <a:schemeClr val="tx1"/>
                </a:solidFill>
              </a:rPr>
              <a:t>Deogiri </a:t>
            </a:r>
            <a:r>
              <a:rPr lang="en-US" sz="2800" b="1" cap="none" dirty="0" smtClean="0">
                <a:solidFill>
                  <a:schemeClr val="tx1"/>
                </a:solidFill>
              </a:rPr>
              <a:t>Institute of Engineering and Management Studies,                           </a:t>
            </a:r>
          </a:p>
          <a:p>
            <a:r>
              <a:rPr lang="en-US" sz="2800" b="1" cap="none" dirty="0">
                <a:solidFill>
                  <a:schemeClr val="tx1"/>
                </a:solidFill>
              </a:rPr>
              <a:t> </a:t>
            </a:r>
            <a:r>
              <a:rPr lang="en-US" sz="2800" b="1" cap="none" dirty="0" smtClean="0">
                <a:solidFill>
                  <a:schemeClr val="tx1"/>
                </a:solidFill>
              </a:rPr>
              <a:t>                                Aurangabad</a:t>
            </a:r>
            <a:endParaRPr lang="en-US" sz="2800" b="1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0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BF1EB6-EF84-45F7-8A0F-4B7740139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62862"/>
            <a:ext cx="10058400" cy="1026160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Reflection Spot</a:t>
            </a:r>
            <a:endParaRPr lang="en-US" sz="5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BCBD5E7-45A3-49A8-9029-658314E1A6B6}"/>
              </a:ext>
            </a:extLst>
          </p:cNvPr>
          <p:cNvSpPr txBox="1"/>
          <p:nvPr/>
        </p:nvSpPr>
        <p:spPr>
          <a:xfrm>
            <a:off x="11538857" y="6008914"/>
            <a:ext cx="65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799" y="5134929"/>
            <a:ext cx="90693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Reflection Spot </a:t>
            </a:r>
            <a:r>
              <a:rPr lang="en-US" sz="2000" b="1" dirty="0" smtClean="0"/>
              <a:t>:Timestamp(14:02min</a:t>
            </a:r>
            <a:r>
              <a:rPr lang="en-US" sz="2000" b="1" dirty="0"/>
              <a:t>)</a:t>
            </a:r>
          </a:p>
          <a:p>
            <a:r>
              <a:rPr lang="en-US" dirty="0" smtClean="0"/>
              <a:t>Reflection </a:t>
            </a:r>
            <a:r>
              <a:rPr lang="en-US" dirty="0"/>
              <a:t>Spot ( AT 0.16 SEC</a:t>
            </a:r>
            <a:r>
              <a:rPr lang="en-US" dirty="0" smtClean="0"/>
              <a:t>)</a:t>
            </a:r>
          </a:p>
          <a:p>
            <a:r>
              <a:rPr lang="en-US" dirty="0" smtClean="0"/>
              <a:t>At </a:t>
            </a:r>
            <a:r>
              <a:rPr lang="en-US" dirty="0"/>
              <a:t>what angle the glass plate is inclined with the vertical axis of Microscope?</a:t>
            </a:r>
          </a:p>
          <a:p>
            <a:r>
              <a:rPr lang="en-US" dirty="0" smtClean="0"/>
              <a:t> 45 Degree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411" y="1586204"/>
            <a:ext cx="8882743" cy="322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87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7159" y="503853"/>
            <a:ext cx="1087949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                                                    </a:t>
            </a:r>
            <a:r>
              <a:rPr lang="en-US" sz="3200" b="1" dirty="0" err="1" smtClean="0"/>
              <a:t>LbD</a:t>
            </a:r>
            <a:r>
              <a:rPr lang="en-US" sz="3200" b="1" dirty="0" smtClean="0"/>
              <a:t> </a:t>
            </a:r>
            <a:r>
              <a:rPr lang="en-US" sz="3200" b="1" dirty="0"/>
              <a:t>Question</a:t>
            </a:r>
          </a:p>
          <a:p>
            <a:r>
              <a:rPr lang="en-US" sz="2800" dirty="0"/>
              <a:t>Q1.In Newton’s ring experiment the center is appear to be</a:t>
            </a:r>
          </a:p>
          <a:p>
            <a:r>
              <a:rPr lang="en-US" sz="2800" dirty="0"/>
              <a:t>a)Bright</a:t>
            </a:r>
          </a:p>
          <a:p>
            <a:r>
              <a:rPr lang="en-US" sz="2800" dirty="0"/>
              <a:t>b) Dark</a:t>
            </a:r>
          </a:p>
          <a:p>
            <a:r>
              <a:rPr lang="en-US" sz="2800" dirty="0"/>
              <a:t>c) Both</a:t>
            </a:r>
          </a:p>
          <a:p>
            <a:r>
              <a:rPr lang="en-US" sz="2800" dirty="0"/>
              <a:t>d) None of </a:t>
            </a:r>
            <a:r>
              <a:rPr lang="en-US" sz="2800" dirty="0" smtClean="0"/>
              <a:t>above</a:t>
            </a:r>
          </a:p>
          <a:p>
            <a:r>
              <a:rPr lang="en-US" sz="2800" dirty="0" err="1" smtClean="0"/>
              <a:t>Ans</a:t>
            </a:r>
            <a:r>
              <a:rPr lang="en-US" sz="2800" dirty="0" smtClean="0"/>
              <a:t>: B</a:t>
            </a:r>
            <a:endParaRPr lang="en-US" sz="2800" dirty="0"/>
          </a:p>
          <a:p>
            <a:r>
              <a:rPr lang="en-US" sz="2800" dirty="0"/>
              <a:t>Q2 In Newton’s ring shape of interference pattern is</a:t>
            </a:r>
            <a:br>
              <a:rPr lang="en-US" sz="2800" dirty="0"/>
            </a:br>
            <a:r>
              <a:rPr lang="en-US" sz="2800" dirty="0"/>
              <a:t>a) Circular fringes</a:t>
            </a:r>
          </a:p>
          <a:p>
            <a:r>
              <a:rPr lang="en-US" sz="2800" dirty="0"/>
              <a:t>b) Straight fringes</a:t>
            </a:r>
          </a:p>
          <a:p>
            <a:r>
              <a:rPr lang="en-US" sz="2800" dirty="0"/>
              <a:t>c) Bended fringes</a:t>
            </a:r>
          </a:p>
          <a:p>
            <a:r>
              <a:rPr lang="en-US" sz="2800" dirty="0"/>
              <a:t>d) Elliptical </a:t>
            </a:r>
            <a:r>
              <a:rPr lang="en-US" sz="2800" dirty="0" smtClean="0"/>
              <a:t>fringes</a:t>
            </a:r>
          </a:p>
          <a:p>
            <a:r>
              <a:rPr lang="en-US" sz="2800" dirty="0" err="1" smtClean="0"/>
              <a:t>Ans:A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952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112</TotalTime>
  <Words>87</Words>
  <Application>Microsoft Office PowerPoint</Application>
  <PresentationFormat>Custom</PresentationFormat>
  <Paragraphs>23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Retrospect</vt:lpstr>
      <vt:lpstr>  Archana  H. Deshpande Assistant Professor</vt:lpstr>
      <vt:lpstr>Reflection Spot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prachijoshi2002@rediffmail.com</dc:creator>
  <cp:lastModifiedBy>INDIA</cp:lastModifiedBy>
  <cp:revision>15</cp:revision>
  <dcterms:created xsi:type="dcterms:W3CDTF">2018-10-04T20:33:15Z</dcterms:created>
  <dcterms:modified xsi:type="dcterms:W3CDTF">2018-10-07T09:32:12Z</dcterms:modified>
</cp:coreProperties>
</file>